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40F34-93C0-4937-A372-398C39D07857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CD51-0082-45CB-8C6A-B99211D052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40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2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41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53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29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7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8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3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3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1AE0-545E-4732-8294-D74B339AD729}" type="datetimeFigureOut">
              <a:rPr lang="cs-CZ" smtClean="0"/>
              <a:pPr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32D387-3408-457D-AE18-83748267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" y="407892"/>
            <a:ext cx="902013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D7AB8E-1FEE-436B-8C94-2CCC6D3BC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4" y="74898"/>
            <a:ext cx="8945871" cy="39841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ADD423-AB78-47AB-BC82-C6AE6E57A0F2}"/>
              </a:ext>
            </a:extLst>
          </p:cNvPr>
          <p:cNvSpPr txBox="1"/>
          <p:nvPr/>
        </p:nvSpPr>
        <p:spPr>
          <a:xfrm>
            <a:off x="179511" y="405903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Vážené dámy, vážení pánové, milé kolegyně, milí kolegové,</a:t>
            </a:r>
          </a:p>
          <a:p>
            <a:endParaRPr lang="cs-CZ" dirty="0"/>
          </a:p>
          <a:p>
            <a:r>
              <a:rPr lang="cs-CZ" dirty="0"/>
              <a:t>Dovolujeme si vás co nejsrdečněji pozvat na mezioborový klinický seminář, který se bude konat zítra,</a:t>
            </a:r>
            <a:r>
              <a:rPr lang="cs-CZ" b="1" dirty="0"/>
              <a:t> tj. 8. 11. 2023 od 14:00 v historické posluchárně Neurologické kliniky </a:t>
            </a:r>
            <a:r>
              <a:rPr lang="cs-CZ" b="1" dirty="0" err="1"/>
              <a:t>LF</a:t>
            </a:r>
            <a:r>
              <a:rPr lang="cs-CZ" b="1" dirty="0"/>
              <a:t> UP a </a:t>
            </a:r>
            <a:r>
              <a:rPr lang="cs-CZ" b="1" dirty="0" err="1"/>
              <a:t>FNOL</a:t>
            </a:r>
            <a:r>
              <a:rPr lang="cs-CZ" b="1" dirty="0"/>
              <a:t>.</a:t>
            </a:r>
          </a:p>
          <a:p>
            <a:r>
              <a:rPr lang="cs-CZ" dirty="0"/>
              <a:t>Po semináři bude následovat vědecká diskuze u rautu.</a:t>
            </a:r>
          </a:p>
          <a:p>
            <a:r>
              <a:rPr lang="cs-CZ" dirty="0"/>
              <a:t>Těšíme se na Vás!</a:t>
            </a:r>
          </a:p>
        </p:txBody>
      </p:sp>
    </p:spTree>
    <p:extLst>
      <p:ext uri="{BB962C8B-B14F-4D97-AF65-F5344CB8AC3E}">
        <p14:creationId xmlns:p14="http://schemas.microsoft.com/office/powerpoint/2010/main" val="30058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8383</TotalTime>
  <Words>62</Words>
  <Application>Microsoft Office PowerPoint</Application>
  <PresentationFormat>Předvádění na obrazovce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Calibri</vt:lpstr>
      <vt:lpstr>Motiv systému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Jurecka Jiri</dc:creator>
  <cp:lastModifiedBy>Utíkalová Irena, Mgr.</cp:lastModifiedBy>
  <cp:revision>958</cp:revision>
  <dcterms:created xsi:type="dcterms:W3CDTF">2015-04-02T06:42:50Z</dcterms:created>
  <dcterms:modified xsi:type="dcterms:W3CDTF">2023-11-07T12:28:38Z</dcterms:modified>
</cp:coreProperties>
</file>